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16/02/2018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54162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– CIÊNCIA DOS MATERIAIS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24399"/>
            <a:ext cx="10255238" cy="57701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39455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373</TotalTime>
  <Words>285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39</cp:revision>
  <dcterms:created xsi:type="dcterms:W3CDTF">2018-02-05T10:40:18Z</dcterms:created>
  <dcterms:modified xsi:type="dcterms:W3CDTF">2018-02-16T12:16:25Z</dcterms:modified>
</cp:coreProperties>
</file>